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53" autoAdjust="0"/>
    <p:restoredTop sz="94660"/>
  </p:normalViewPr>
  <p:slideViewPr>
    <p:cSldViewPr>
      <p:cViewPr varScale="1">
        <p:scale>
          <a:sx n="38" d="100"/>
          <a:sy n="38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Улыбнемся друг другу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6236" y="2967335"/>
            <a:ext cx="769152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Добрый день!</a:t>
            </a:r>
            <a:endParaRPr lang="ru-RU" sz="8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Ключ: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_ _ /\ /\ /\ _ _ _ _ _ </a:t>
            </a:r>
            <a:endParaRPr lang="ru-RU" sz="6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Тема: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Умножение положительных десятичных дробей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Работа с учебником: 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ru-RU" sz="4000" dirty="0" smtClean="0"/>
          </a:p>
          <a:p>
            <a:pPr algn="ctr"/>
            <a:r>
              <a:rPr lang="ru-RU" sz="4000" dirty="0" smtClean="0"/>
              <a:t>С.154  </a:t>
            </a:r>
            <a:r>
              <a:rPr lang="ru-RU" sz="4000" dirty="0" smtClean="0"/>
              <a:t>№796 (1,2 столбик</a:t>
            </a:r>
            <a:r>
              <a:rPr lang="ru-RU" sz="4000" dirty="0" smtClean="0"/>
              <a:t>)</a:t>
            </a:r>
          </a:p>
          <a:p>
            <a:pPr algn="ctr"/>
            <a:r>
              <a:rPr lang="ru-RU" sz="4000" dirty="0" smtClean="0"/>
              <a:t> </a:t>
            </a:r>
            <a:r>
              <a:rPr lang="ru-RU" sz="4000" dirty="0" smtClean="0"/>
              <a:t>№797(1,2 столбик)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04359" y="2967335"/>
            <a:ext cx="71352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Физкультминутка 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Работа с учебником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ru-RU" sz="3200" dirty="0" smtClean="0"/>
          </a:p>
          <a:p>
            <a:pPr algn="ctr"/>
            <a:r>
              <a:rPr lang="ru-RU" sz="3200" dirty="0" err="1" smtClean="0"/>
              <a:t>Стр</a:t>
            </a:r>
            <a:r>
              <a:rPr lang="ru-RU" sz="3200" dirty="0" smtClean="0"/>
              <a:t> </a:t>
            </a:r>
            <a:r>
              <a:rPr lang="ru-RU" sz="3200" dirty="0" smtClean="0"/>
              <a:t>155 №802 (1,2 столбик)</a:t>
            </a:r>
          </a:p>
          <a:p>
            <a:pPr algn="ctr"/>
            <a:r>
              <a:rPr lang="ru-RU" sz="3200" dirty="0" smtClean="0"/>
              <a:t>Стр. 156 №810 (</a:t>
            </a:r>
            <a:r>
              <a:rPr lang="ru-RU" sz="3200" dirty="0" err="1" smtClean="0"/>
              <a:t>а,б</a:t>
            </a:r>
            <a:r>
              <a:rPr lang="ru-RU" sz="3200" dirty="0" smtClean="0"/>
              <a:t>)</a:t>
            </a:r>
            <a:endParaRPr 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Самостоятельная работа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№</a:t>
            </a:r>
            <a:r>
              <a:rPr lang="ru-RU" sz="3600" b="1" dirty="0" smtClean="0"/>
              <a:t>807, </a:t>
            </a:r>
            <a:r>
              <a:rPr lang="ru-RU" sz="3600" b="1" dirty="0" smtClean="0"/>
              <a:t>808 (</a:t>
            </a:r>
            <a:r>
              <a:rPr lang="ru-RU" sz="3600" b="1" dirty="0" err="1" smtClean="0"/>
              <a:t>а,б</a:t>
            </a:r>
            <a:r>
              <a:rPr lang="ru-RU" sz="3600" b="1" dirty="0" smtClean="0"/>
              <a:t>), </a:t>
            </a:r>
          </a:p>
          <a:p>
            <a:pPr algn="ctr"/>
            <a:r>
              <a:rPr lang="ru-RU" sz="3600" b="1" dirty="0" smtClean="0"/>
              <a:t>802 </a:t>
            </a:r>
            <a:r>
              <a:rPr lang="ru-RU" sz="3600" b="1" dirty="0" smtClean="0"/>
              <a:t>(3 столбик) стр. 155 </a:t>
            </a:r>
            <a:endParaRPr lang="ru-RU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Проверь себя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№ 807                            </a:t>
            </a:r>
          </a:p>
          <a:p>
            <a:pPr>
              <a:buNone/>
            </a:pPr>
            <a:r>
              <a:rPr lang="ru-RU" dirty="0" smtClean="0"/>
              <a:t>     а) 8,8 км.                     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б) 2,2 км.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 в) 3,6 км.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№ 808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а)  1) (12,6 + 1,8) * 3 = 43,2 (км/ч) по течению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 2) (12,6 – 1,8) * 3 = 32,4 (км/ч) против течения</a:t>
            </a:r>
          </a:p>
          <a:p>
            <a:pPr>
              <a:buNone/>
            </a:pPr>
            <a:r>
              <a:rPr lang="ru-RU" dirty="0" smtClean="0"/>
              <a:t>б)   1</a:t>
            </a:r>
            <a:r>
              <a:rPr lang="ru-RU" dirty="0" smtClean="0"/>
              <a:t>) (12,6 + 1,8) * </a:t>
            </a:r>
            <a:r>
              <a:rPr lang="ru-RU" dirty="0" smtClean="0"/>
              <a:t>2,5 </a:t>
            </a:r>
            <a:r>
              <a:rPr lang="ru-RU" dirty="0" smtClean="0"/>
              <a:t>= </a:t>
            </a:r>
            <a:r>
              <a:rPr lang="ru-RU" dirty="0" smtClean="0"/>
              <a:t>36 </a:t>
            </a:r>
            <a:r>
              <a:rPr lang="ru-RU" dirty="0" smtClean="0"/>
              <a:t>(км/ч) по течению</a:t>
            </a:r>
          </a:p>
          <a:p>
            <a:pPr>
              <a:buNone/>
            </a:pPr>
            <a:r>
              <a:rPr lang="ru-RU" dirty="0" smtClean="0"/>
              <a:t>       2) (12,6 – 1,8) * </a:t>
            </a:r>
            <a:r>
              <a:rPr lang="ru-RU" dirty="0" smtClean="0"/>
              <a:t>2,5 </a:t>
            </a:r>
            <a:r>
              <a:rPr lang="ru-RU" dirty="0" smtClean="0"/>
              <a:t>= </a:t>
            </a:r>
            <a:r>
              <a:rPr lang="ru-RU" dirty="0" smtClean="0"/>
              <a:t>27 </a:t>
            </a:r>
            <a:r>
              <a:rPr lang="ru-RU" dirty="0" smtClean="0"/>
              <a:t>(км/ч) против течения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Рефлексия </a:t>
            </a:r>
            <a:endParaRPr lang="ru-RU" sz="4000" dirty="0"/>
          </a:p>
        </p:txBody>
      </p:sp>
      <p:pic>
        <p:nvPicPr>
          <p:cNvPr id="1026" name="Picture 2" descr="D:\математика 5 класс\рефлексия\img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Домашнее </a:t>
            </a:r>
            <a:r>
              <a:rPr lang="ru-RU" sz="3600" dirty="0" smtClean="0"/>
              <a:t> </a:t>
            </a:r>
            <a:r>
              <a:rPr lang="ru-RU" sz="3600" b="1" dirty="0" smtClean="0"/>
              <a:t>задание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с.154 №796 (3 столбик), № 797 (3 </a:t>
            </a:r>
            <a:r>
              <a:rPr lang="ru-RU" sz="3600" dirty="0" smtClean="0"/>
              <a:t>столбик)</a:t>
            </a:r>
          </a:p>
          <a:p>
            <a:pPr algn="ctr"/>
            <a:r>
              <a:rPr lang="ru-RU" sz="3600" dirty="0" smtClean="0"/>
              <a:t>с.156 </a:t>
            </a:r>
            <a:r>
              <a:rPr lang="ru-RU" sz="3600" dirty="0" smtClean="0"/>
              <a:t>№810 (в)</a:t>
            </a:r>
            <a:endParaRPr lang="ru-RU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</TotalTime>
  <Words>195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Слайд 1</vt:lpstr>
      <vt:lpstr>Ключ:</vt:lpstr>
      <vt:lpstr>Тема:</vt:lpstr>
      <vt:lpstr>Работа с учебником: </vt:lpstr>
      <vt:lpstr>Слайд 5</vt:lpstr>
      <vt:lpstr>Работа с учебником </vt:lpstr>
      <vt:lpstr>Самостоятельная работа</vt:lpstr>
      <vt:lpstr>Проверь себя</vt:lpstr>
      <vt:lpstr>Рефлексия </vt:lpstr>
      <vt:lpstr>Домашнее 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Эльвира</dc:creator>
  <cp:lastModifiedBy>1</cp:lastModifiedBy>
  <cp:revision>3</cp:revision>
  <dcterms:created xsi:type="dcterms:W3CDTF">2017-06-16T11:43:57Z</dcterms:created>
  <dcterms:modified xsi:type="dcterms:W3CDTF">2017-06-16T12:08:42Z</dcterms:modified>
</cp:coreProperties>
</file>